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125FAC-2C6C-4F2E-BA8F-2951ACAD329C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86ACE5-3CAD-4823-A8BA-4E273978731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كلية رمسيس الجديدة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dirty="0" smtClean="0"/>
              <a:t>القسم النفسي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تزين المنزل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يمكن تزين المنزل تعبيرا عن الفرحة بقدوم المدرسة وكتابة اللوحات التحفيزية ووضعها في أماكن متميزة .</a:t>
            </a:r>
          </a:p>
          <a:p>
            <a:pPr algn="r" rtl="1"/>
            <a:endParaRPr lang="ar-EG" dirty="0"/>
          </a:p>
          <a:p>
            <a:pPr algn="r" rtl="1"/>
            <a:r>
              <a:rPr lang="ar-EG" dirty="0" smtClean="0"/>
              <a:t>جعل ليلة ما قبل المدرسة مختلفة كالذهاب لتناول الغذاء بالمطعم أو إعداد الطفل الطعام مع الأم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دخول المدارس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EG" sz="2800" u="sng" dirty="0"/>
              <a:t>خ</a:t>
            </a:r>
            <a:r>
              <a:rPr lang="ar-EG" sz="2800" u="sng" dirty="0" smtClean="0"/>
              <a:t>طوات عملية لتهيئة الطفل للمدرسة </a:t>
            </a:r>
            <a:endParaRPr lang="en-US" sz="2800" u="sng" dirty="0"/>
          </a:p>
        </p:txBody>
      </p:sp>
      <p:sp>
        <p:nvSpPr>
          <p:cNvPr id="4" name="Rectangle 3"/>
          <p:cNvSpPr/>
          <p:nvPr/>
        </p:nvSpPr>
        <p:spPr>
          <a:xfrm>
            <a:off x="334301" y="2895600"/>
            <a:ext cx="8475397" cy="9233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</a:t>
            </a:r>
            <a:r>
              <a:rPr lang="ar-EG" sz="54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طوات عملية لتهيئة الطفل للمدرسة 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err="1" smtClean="0"/>
              <a:t>اولا</a:t>
            </a:r>
            <a:r>
              <a:rPr lang="ar-EG" dirty="0" smtClean="0"/>
              <a:t>:- تهيئة الأم الانفصال عن طفلها :-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فان كان لدي الأم الشعور بالتردد آو عدم الارتياح للمدرسة هذه المشاعر السلبية تنعكس أيضا علي الطفل أما إذا كانت مشاعر الأم نحو المدرسة ايجابية  ينعكس ذلك بالإيجاب علي الطفل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الحديث مع الطفل عن المدرسة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علي الوالدين الحديث مع الطفل بشكل عام ومبسط عن أنشطة والعاب ورحلات المدرسة وأصدقائه الجدد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العمل علي توثيق صلة الطفل برفاق المدرسة :-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ويمكن ذلك </a:t>
            </a:r>
            <a:r>
              <a:rPr lang="ar-EG" dirty="0" err="1" smtClean="0"/>
              <a:t>باجراء</a:t>
            </a:r>
            <a:r>
              <a:rPr lang="ar-EG" dirty="0" smtClean="0"/>
              <a:t> بعض الزيارات بين </a:t>
            </a:r>
            <a:r>
              <a:rPr lang="ar-EG" dirty="0" err="1" smtClean="0"/>
              <a:t>الاسرتين</a:t>
            </a:r>
            <a:r>
              <a:rPr lang="ar-EG" dirty="0" smtClean="0"/>
              <a:t> </a:t>
            </a:r>
            <a:r>
              <a:rPr lang="ar-EG" dirty="0" err="1" smtClean="0"/>
              <a:t>او</a:t>
            </a:r>
            <a:r>
              <a:rPr lang="ar-EG" dirty="0" smtClean="0"/>
              <a:t> تشجيع </a:t>
            </a:r>
            <a:r>
              <a:rPr lang="ar-EG" dirty="0" err="1" smtClean="0"/>
              <a:t>الاطفال</a:t>
            </a:r>
            <a:r>
              <a:rPr lang="ar-EG" dirty="0" smtClean="0"/>
              <a:t> علي اللعب سويا في </a:t>
            </a:r>
            <a:r>
              <a:rPr lang="ar-EG" dirty="0" err="1" smtClean="0"/>
              <a:t>اماكن</a:t>
            </a:r>
            <a:r>
              <a:rPr lang="ar-EG" dirty="0" smtClean="0"/>
              <a:t> عامة مثل النادي ...ز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إمتاع الطفل وقت الذهاب والإياب 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من العوامل التي تساعد علي تعلق الطفل بالمدرسة أن يجعل الوالدين من وقت الذهاب والإياب وقتا ممتعا شيقا ويستمع الطفل بالحديث عن ما يحبه خلا هذا الوقت .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كيف كان يومه في المدرسة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من الضروري </a:t>
            </a:r>
            <a:r>
              <a:rPr lang="ar-EG" dirty="0" err="1" smtClean="0"/>
              <a:t>ان</a:t>
            </a:r>
            <a:r>
              <a:rPr lang="ar-EG" dirty="0" smtClean="0"/>
              <a:t> يجري الوالدين حوارا مع الطفل عن يومه وكيف قضي </a:t>
            </a:r>
            <a:r>
              <a:rPr lang="ar-EG" dirty="0" err="1" smtClean="0"/>
              <a:t>وماهي</a:t>
            </a:r>
            <a:r>
              <a:rPr lang="ar-EG" dirty="0" smtClean="0"/>
              <a:t> </a:t>
            </a:r>
            <a:r>
              <a:rPr lang="ar-EG" dirty="0" err="1" smtClean="0"/>
              <a:t>الانشطة</a:t>
            </a:r>
            <a:r>
              <a:rPr lang="ar-EG" dirty="0" smtClean="0"/>
              <a:t> التي مارسها اليوم ، وماذا قالت لهم المعلمة ، ومن حضر من زملائه ومن غاب وما المشاكل التي واجهها وكيف تعامل معها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يمكن اصطحاب بعض أشيائه معه إلي المدرسة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فها التصرف يشعره بالأمان وكأننا نقول له بطريقة لا شعورية </a:t>
            </a:r>
            <a:r>
              <a:rPr lang="ar-EG" dirty="0" err="1" smtClean="0"/>
              <a:t>ان</a:t>
            </a:r>
            <a:r>
              <a:rPr lang="ar-EG" dirty="0" smtClean="0"/>
              <a:t> المدرسة مثل بيتك ومن ناحية أخري يشبع ذلك حب استعراض الطفل لأشيائه أمام الآخرين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أن تقوم الأم بمحاكاة دور المعلمة :-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من خلال ما يسمي (اللعب الإيهامي ) مع الطفل لتعليمه آداب </a:t>
            </a:r>
            <a:r>
              <a:rPr lang="ar-EG" dirty="0" err="1" smtClean="0"/>
              <a:t>الاستذان</a:t>
            </a:r>
            <a:r>
              <a:rPr lang="ar-EG" dirty="0" smtClean="0"/>
              <a:t> وطريقة الجلوس والكلام ثم تقوم بتبديل الأدوار 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275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كلية رمسيس الجديدة </vt:lpstr>
      <vt:lpstr>دخول المدارس </vt:lpstr>
      <vt:lpstr>اولا:- تهيئة الأم الانفصال عن طفلها :- </vt:lpstr>
      <vt:lpstr>الحديث مع الطفل عن المدرسة </vt:lpstr>
      <vt:lpstr>العمل علي توثيق صلة الطفل برفاق المدرسة :- </vt:lpstr>
      <vt:lpstr>إمتاع الطفل وقت الذهاب والإياب :-</vt:lpstr>
      <vt:lpstr>كيف كان يومه في المدرسة </vt:lpstr>
      <vt:lpstr>يمكن اصطحاب بعض أشيائه معه إلي المدرسة </vt:lpstr>
      <vt:lpstr>أن تقوم الأم بمحاكاة دور المعلمة :- </vt:lpstr>
      <vt:lpstr>تزين المنزل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رمسيس الجديدة </dc:title>
  <dc:creator>admin</dc:creator>
  <cp:lastModifiedBy>admin</cp:lastModifiedBy>
  <cp:revision>4</cp:revision>
  <dcterms:created xsi:type="dcterms:W3CDTF">2022-09-20T10:45:58Z</dcterms:created>
  <dcterms:modified xsi:type="dcterms:W3CDTF">2022-09-20T11:28:32Z</dcterms:modified>
</cp:coreProperties>
</file>